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4" r:id="rId6"/>
    <p:sldId id="262" r:id="rId7"/>
    <p:sldId id="260" r:id="rId8"/>
    <p:sldId id="263" r:id="rId9"/>
    <p:sldId id="265" r:id="rId10"/>
    <p:sldId id="267" r:id="rId11"/>
    <p:sldId id="266" r:id="rId12"/>
    <p:sldId id="269" r:id="rId13"/>
    <p:sldId id="268" r:id="rId14"/>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5" d="100"/>
          <a:sy n="105" d="100"/>
        </p:scale>
        <p:origin x="-1192" y="4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112882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321395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140845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200646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3952873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4027588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126443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208036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25793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1823423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8067022-C235-6D46-97A5-B844E70F53E6}" type="datetimeFigureOut">
              <a:rPr kumimoji="1" lang="zh-CN" altLang="en-US" smtClean="0"/>
              <a:t>18/12/7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10828432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67022-C235-6D46-97A5-B844E70F53E6}" type="datetimeFigureOut">
              <a:rPr kumimoji="1" lang="zh-CN" altLang="en-US" smtClean="0"/>
              <a:t>18/12/7</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DD28BF-0B04-C541-B73B-9E2BFF288DF8}" type="slidenum">
              <a:rPr kumimoji="1" lang="zh-CN" altLang="en-US" smtClean="0"/>
              <a:t>‹#›</a:t>
            </a:fld>
            <a:endParaRPr kumimoji="1" lang="zh-CN" altLang="en-US"/>
          </a:p>
        </p:txBody>
      </p:sp>
    </p:spTree>
    <p:extLst>
      <p:ext uri="{BB962C8B-B14F-4D97-AF65-F5344CB8AC3E}">
        <p14:creationId xmlns:p14="http://schemas.microsoft.com/office/powerpoint/2010/main" val="817644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License Plate Recognition</a:t>
            </a:r>
            <a:endParaRPr kumimoji="1" lang="zh-CN" altLang="en-US" dirty="0"/>
          </a:p>
        </p:txBody>
      </p:sp>
      <p:sp>
        <p:nvSpPr>
          <p:cNvPr id="3" name="副标题 2"/>
          <p:cNvSpPr>
            <a:spLocks noGrp="1"/>
          </p:cNvSpPr>
          <p:nvPr>
            <p:ph type="subTitle" idx="1"/>
          </p:nvPr>
        </p:nvSpPr>
        <p:spPr/>
        <p:txBody>
          <a:bodyPr>
            <a:normAutofit/>
          </a:bodyPr>
          <a:lstStyle/>
          <a:p>
            <a:r>
              <a:rPr kumimoji="1" lang="en-US" altLang="zh-CN" sz="2400" dirty="0" smtClean="0">
                <a:solidFill>
                  <a:schemeClr val="tx1"/>
                </a:solidFill>
              </a:rPr>
              <a:t>By </a:t>
            </a:r>
            <a:r>
              <a:rPr kumimoji="1" lang="en-US" altLang="zh-CN" sz="2400" dirty="0" err="1" smtClean="0">
                <a:solidFill>
                  <a:schemeClr val="tx1"/>
                </a:solidFill>
              </a:rPr>
              <a:t>Guangxing</a:t>
            </a:r>
            <a:r>
              <a:rPr kumimoji="1" lang="en-US" altLang="zh-CN" sz="2400" dirty="0" smtClean="0">
                <a:solidFill>
                  <a:schemeClr val="tx1"/>
                </a:solidFill>
              </a:rPr>
              <a:t> </a:t>
            </a:r>
            <a:r>
              <a:rPr kumimoji="1" lang="en-US" altLang="zh-CN" sz="2400" dirty="0" err="1" smtClean="0">
                <a:solidFill>
                  <a:schemeClr val="tx1"/>
                </a:solidFill>
              </a:rPr>
              <a:t>Ren</a:t>
            </a:r>
            <a:r>
              <a:rPr kumimoji="1" lang="zh-CN" altLang="en-US" sz="2400" dirty="0" smtClean="0">
                <a:solidFill>
                  <a:schemeClr val="tx1"/>
                </a:solidFill>
              </a:rPr>
              <a:t>，</a:t>
            </a:r>
            <a:r>
              <a:rPr kumimoji="1" lang="en-US" altLang="zh-CN" sz="2400" dirty="0" err="1" smtClean="0">
                <a:solidFill>
                  <a:schemeClr val="tx1"/>
                </a:solidFill>
              </a:rPr>
              <a:t>XiYou</a:t>
            </a:r>
            <a:r>
              <a:rPr kumimoji="1" lang="en-US" altLang="zh-CN" sz="2400" dirty="0" smtClean="0">
                <a:solidFill>
                  <a:schemeClr val="tx1"/>
                </a:solidFill>
              </a:rPr>
              <a:t> and </a:t>
            </a:r>
            <a:r>
              <a:rPr kumimoji="1" lang="en-US" altLang="zh-CN" sz="2400" dirty="0" err="1" smtClean="0">
                <a:solidFill>
                  <a:schemeClr val="tx1"/>
                </a:solidFill>
              </a:rPr>
              <a:t>Jiafei</a:t>
            </a:r>
            <a:r>
              <a:rPr kumimoji="1" lang="en-US" altLang="zh-CN" sz="2400" dirty="0" smtClean="0">
                <a:solidFill>
                  <a:schemeClr val="tx1"/>
                </a:solidFill>
              </a:rPr>
              <a:t> </a:t>
            </a:r>
          </a:p>
          <a:p>
            <a:endParaRPr kumimoji="1" lang="en-US" altLang="zh-CN" sz="2400" dirty="0">
              <a:solidFill>
                <a:schemeClr val="tx1"/>
              </a:solidFill>
            </a:endParaRPr>
          </a:p>
          <a:p>
            <a:endParaRPr kumimoji="1" lang="en-US" altLang="zh-CN" sz="2400" dirty="0" smtClean="0">
              <a:solidFill>
                <a:schemeClr val="tx1"/>
              </a:solidFill>
            </a:endParaRPr>
          </a:p>
          <a:p>
            <a:r>
              <a:rPr kumimoji="1" lang="zh-CN" altLang="zh-CN" sz="1200" dirty="0" smtClean="0">
                <a:solidFill>
                  <a:schemeClr val="tx1"/>
                </a:solidFill>
              </a:rPr>
              <a:t>B</a:t>
            </a:r>
            <a:r>
              <a:rPr kumimoji="1" lang="en-US" altLang="zh-CN" sz="1200" dirty="0" err="1" smtClean="0">
                <a:solidFill>
                  <a:schemeClr val="tx1"/>
                </a:solidFill>
              </a:rPr>
              <a:t>oston</a:t>
            </a:r>
            <a:r>
              <a:rPr kumimoji="1" lang="en-US" altLang="zh-CN" sz="1200" dirty="0" smtClean="0">
                <a:solidFill>
                  <a:schemeClr val="tx1"/>
                </a:solidFill>
              </a:rPr>
              <a:t> University 12/07/2018</a:t>
            </a:r>
            <a:endParaRPr kumimoji="1" lang="zh-CN" altLang="en-US" sz="1200" dirty="0">
              <a:solidFill>
                <a:schemeClr val="tx1"/>
              </a:solidFill>
            </a:endParaRPr>
          </a:p>
        </p:txBody>
      </p:sp>
    </p:spTree>
    <p:extLst>
      <p:ext uri="{BB962C8B-B14F-4D97-AF65-F5344CB8AC3E}">
        <p14:creationId xmlns:p14="http://schemas.microsoft.com/office/powerpoint/2010/main" val="3022229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dirty="0" smtClean="0"/>
              <a:t>Result</a:t>
            </a:r>
            <a:br>
              <a:rPr kumimoji="1" lang="en-US" altLang="zh-CN" dirty="0" smtClean="0"/>
            </a:b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descr="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86857"/>
            <a:ext cx="6575833" cy="1959428"/>
          </a:xfrm>
          <a:prstGeom prst="rect">
            <a:avLst/>
          </a:prstGeom>
        </p:spPr>
      </p:pic>
      <p:pic>
        <p:nvPicPr>
          <p:cNvPr id="5" name="图片 4" descr="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437" y="3980957"/>
            <a:ext cx="7472363" cy="1423988"/>
          </a:xfrm>
          <a:prstGeom prst="rect">
            <a:avLst/>
          </a:prstGeom>
        </p:spPr>
      </p:pic>
    </p:spTree>
    <p:extLst>
      <p:ext uri="{BB962C8B-B14F-4D97-AF65-F5344CB8AC3E}">
        <p14:creationId xmlns:p14="http://schemas.microsoft.com/office/powerpoint/2010/main" val="3322330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smtClean="0"/>
              <a:t>E</a:t>
            </a:r>
            <a:r>
              <a:rPr kumimoji="1" lang="en-US" altLang="zh-CN" dirty="0" err="1" smtClean="0"/>
              <a:t>xperience</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6" name="图片 5" descr="tes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476" y="3273481"/>
            <a:ext cx="3411689" cy="2749948"/>
          </a:xfrm>
          <a:prstGeom prst="rect">
            <a:avLst/>
          </a:prstGeom>
        </p:spPr>
      </p:pic>
      <p:pic>
        <p:nvPicPr>
          <p:cNvPr id="7" name="图片 6" descr="res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143" y="5019523"/>
            <a:ext cx="3810000" cy="533400"/>
          </a:xfrm>
          <a:prstGeom prst="rect">
            <a:avLst/>
          </a:prstGeom>
        </p:spPr>
      </p:pic>
      <p:pic>
        <p:nvPicPr>
          <p:cNvPr id="8" name="图片 7" descr="test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581" y="1712288"/>
            <a:ext cx="3582610" cy="2686958"/>
          </a:xfrm>
          <a:prstGeom prst="rect">
            <a:avLst/>
          </a:prstGeom>
        </p:spPr>
      </p:pic>
      <p:pic>
        <p:nvPicPr>
          <p:cNvPr id="9" name="图片 8" descr="res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6373" y="2214099"/>
            <a:ext cx="3265791" cy="527551"/>
          </a:xfrm>
          <a:prstGeom prst="rect">
            <a:avLst/>
          </a:prstGeom>
        </p:spPr>
      </p:pic>
    </p:spTree>
    <p:extLst>
      <p:ext uri="{BB962C8B-B14F-4D97-AF65-F5344CB8AC3E}">
        <p14:creationId xmlns:p14="http://schemas.microsoft.com/office/powerpoint/2010/main" val="191697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p:txBody>
          <a:bodyPr>
            <a:normAutofit lnSpcReduction="10000"/>
          </a:bodyPr>
          <a:lstStyle/>
          <a:p>
            <a:pPr marL="0" indent="0">
              <a:buNone/>
            </a:pPr>
            <a:r>
              <a:rPr lang="en-US" altLang="zh-CN" sz="2700" dirty="0"/>
              <a:t> </a:t>
            </a:r>
            <a:endParaRPr lang="zh-CN" altLang="zh-CN" sz="2700" dirty="0"/>
          </a:p>
          <a:p>
            <a:r>
              <a:rPr lang="en-US" altLang="zh-CN" sz="2700" dirty="0"/>
              <a:t>For the whole program, not many sophisticated algorithms are involved. But the process shows us how to apply simple concepts in a practical issue. Apparently, this is no easy, a lot of details are involved in the approaching. Some steps seem to be insignificant but we are enable to get the correct result if we handled them incorrectly. So, when we are facing a practical problem in the real world, things can be becoming complicated even if the fundamental concept is very simple.</a:t>
            </a:r>
            <a:endParaRPr lang="zh-CN" altLang="zh-CN" sz="2700" dirty="0"/>
          </a:p>
          <a:p>
            <a:endParaRPr kumimoji="1" lang="zh-CN" altLang="en-US" dirty="0"/>
          </a:p>
        </p:txBody>
      </p:sp>
    </p:spTree>
    <p:extLst>
      <p:ext uri="{BB962C8B-B14F-4D97-AF65-F5344CB8AC3E}">
        <p14:creationId xmlns:p14="http://schemas.microsoft.com/office/powerpoint/2010/main" val="380135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Citation</a:t>
            </a:r>
            <a:endParaRPr kumimoji="1" lang="zh-CN" altLang="en-US" dirty="0"/>
          </a:p>
        </p:txBody>
      </p:sp>
      <p:sp>
        <p:nvSpPr>
          <p:cNvPr id="3" name="内容占位符 2"/>
          <p:cNvSpPr>
            <a:spLocks noGrp="1"/>
          </p:cNvSpPr>
          <p:nvPr>
            <p:ph idx="1"/>
          </p:nvPr>
        </p:nvSpPr>
        <p:spPr/>
        <p:txBody>
          <a:bodyPr>
            <a:normAutofit/>
          </a:bodyPr>
          <a:lstStyle/>
          <a:p>
            <a:endParaRPr lang="en-US" altLang="zh-CN" sz="2400" dirty="0" smtClean="0"/>
          </a:p>
          <a:p>
            <a:r>
              <a:rPr lang="en-US" altLang="zh-CN" sz="2400" dirty="0" smtClean="0"/>
              <a:t>Plate </a:t>
            </a:r>
            <a:r>
              <a:rPr lang="en-US" altLang="zh-CN" sz="2400" dirty="0"/>
              <a:t>Detection and Recognition of Iraqi License Plate Using KNN Algorithm </a:t>
            </a:r>
            <a:r>
              <a:rPr lang="en-US" altLang="zh-CN" sz="2400" dirty="0" smtClean="0"/>
              <a:t>,Abdul </a:t>
            </a:r>
            <a:r>
              <a:rPr lang="en-US" altLang="zh-CN" sz="2400" dirty="0" err="1"/>
              <a:t>Hadi</a:t>
            </a:r>
            <a:r>
              <a:rPr lang="en-US" altLang="zh-CN" sz="2400" dirty="0"/>
              <a:t> Mohammed </a:t>
            </a:r>
            <a:r>
              <a:rPr lang="en-US" altLang="zh-CN" sz="2400" dirty="0" err="1"/>
              <a:t>Alaidi</a:t>
            </a:r>
            <a:r>
              <a:rPr lang="en-US" altLang="zh-CN" sz="2400" dirty="0"/>
              <a:t> https://</a:t>
            </a:r>
            <a:r>
              <a:rPr lang="en-US" altLang="zh-CN" sz="2400" dirty="0" err="1"/>
              <a:t>www.researchgate.net</a:t>
            </a:r>
            <a:r>
              <a:rPr lang="en-US" altLang="zh-CN" sz="2400" dirty="0"/>
              <a:t>/publication/315380660_Plate_Detection_and_Recognition_of_Iraqi_License_Plate_Using_KNN_Algorithm </a:t>
            </a:r>
            <a:endParaRPr lang="en-US" altLang="zh-CN" sz="2400" dirty="0" smtClean="0"/>
          </a:p>
          <a:p>
            <a:r>
              <a:rPr lang="en-US" altLang="zh-CN" sz="2400" dirty="0" smtClean="0"/>
              <a:t>A </a:t>
            </a:r>
            <a:r>
              <a:rPr lang="en-US" altLang="zh-CN" sz="2400" dirty="0"/>
              <a:t>Hybrid KNN-SVM Model for Iranian License Plate Recognition </a:t>
            </a:r>
            <a:r>
              <a:rPr lang="en-US" altLang="zh-CN" sz="2400" dirty="0" err="1"/>
              <a:t>Sahar</a:t>
            </a:r>
            <a:r>
              <a:rPr lang="en-US" altLang="zh-CN" sz="2400" dirty="0"/>
              <a:t> </a:t>
            </a:r>
            <a:r>
              <a:rPr lang="en-US" altLang="zh-CN" sz="2400" dirty="0" err="1"/>
              <a:t>S.Tabrizi</a:t>
            </a:r>
            <a:r>
              <a:rPr lang="en-US" altLang="zh-CN" sz="2400" dirty="0"/>
              <a:t> </a:t>
            </a:r>
            <a:endParaRPr lang="en-US" altLang="zh-CN" sz="2400" dirty="0" smtClean="0"/>
          </a:p>
          <a:p>
            <a:r>
              <a:rPr lang="en-US" altLang="zh-CN" sz="2400" dirty="0" smtClean="0"/>
              <a:t>https</a:t>
            </a:r>
            <a:r>
              <a:rPr lang="en-US" altLang="zh-CN" sz="2400" dirty="0"/>
              <a:t>://</a:t>
            </a:r>
            <a:r>
              <a:rPr lang="en-US" altLang="zh-CN" sz="2400" dirty="0" err="1"/>
              <a:t>www.sciencedirect.com</a:t>
            </a:r>
            <a:r>
              <a:rPr lang="en-US" altLang="zh-CN" sz="2400" dirty="0"/>
              <a:t>/science/article/</a:t>
            </a:r>
            <a:r>
              <a:rPr lang="en-US" altLang="zh-CN" sz="2400" dirty="0" err="1"/>
              <a:t>pii</a:t>
            </a:r>
            <a:r>
              <a:rPr lang="en-US" altLang="zh-CN" sz="2400" dirty="0"/>
              <a:t>/S1877050916326278</a:t>
            </a:r>
            <a:endParaRPr lang="zh-CN" altLang="zh-CN" sz="2400" dirty="0"/>
          </a:p>
          <a:p>
            <a:endParaRPr kumimoji="1" lang="zh-CN" altLang="en-US" dirty="0"/>
          </a:p>
        </p:txBody>
      </p:sp>
    </p:spTree>
    <p:extLst>
      <p:ext uri="{BB962C8B-B14F-4D97-AF65-F5344CB8AC3E}">
        <p14:creationId xmlns:p14="http://schemas.microsoft.com/office/powerpoint/2010/main" val="120726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Motion</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smtClean="0"/>
              <a:t>Nowadays, millions of monitors scatter around every corner of city. Through the cameras, </a:t>
            </a:r>
            <a:r>
              <a:rPr kumimoji="1" lang="zh-CN" altLang="zh-CN" dirty="0" smtClean="0"/>
              <a:t>i</a:t>
            </a:r>
            <a:r>
              <a:rPr kumimoji="1" lang="en-US" altLang="zh-CN" dirty="0" smtClean="0"/>
              <a:t>t can help us to identify each car by license plate recognition.</a:t>
            </a:r>
          </a:p>
          <a:p>
            <a:endParaRPr kumimoji="1" lang="en-US" altLang="zh-CN" dirty="0" smtClean="0"/>
          </a:p>
          <a:p>
            <a:endParaRPr kumimoji="1" lang="en-US" altLang="zh-CN" dirty="0"/>
          </a:p>
          <a:p>
            <a:pPr marL="0" indent="0">
              <a:buNone/>
            </a:pPr>
            <a:endParaRPr kumimoji="1" lang="zh-CN" altLang="en-US" sz="2500" dirty="0"/>
          </a:p>
        </p:txBody>
      </p:sp>
    </p:spTree>
    <p:extLst>
      <p:ext uri="{BB962C8B-B14F-4D97-AF65-F5344CB8AC3E}">
        <p14:creationId xmlns:p14="http://schemas.microsoft.com/office/powerpoint/2010/main" val="48842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Overall process</a:t>
            </a:r>
            <a:r>
              <a:rPr kumimoji="1" lang="en-US" altLang="zh-CN" dirty="0" smtClean="0"/>
              <a:t/>
            </a:r>
            <a:endParaRPr kumimoji="1" lang="zh-CN" altLang="en-US" dirty="0"/>
          </a:p>
        </p:txBody>
      </p:sp>
      <p:sp>
        <p:nvSpPr>
          <p:cNvPr id="3" name="内容占位符 2"/>
          <p:cNvSpPr>
            <a:spLocks noGrp="1"/>
          </p:cNvSpPr>
          <p:nvPr>
            <p:ph idx="1"/>
          </p:nvPr>
        </p:nvSpPr>
        <p:spPr/>
        <p:txBody>
          <a:bodyPr>
            <a:normAutofit/>
          </a:bodyPr>
          <a:lstStyle/>
          <a:p>
            <a:pPr marL="0" lvl="0" indent="0">
              <a:buNone/>
            </a:pPr>
            <a:r>
              <a:rPr lang="en-US" altLang="zh-CN" dirty="0" smtClean="0"/>
              <a:t>1</a:t>
            </a:r>
            <a:r>
              <a:rPr lang="en-US" altLang="zh-CN" dirty="0"/>
              <a:t>. Load in the sample images used for K nearest computation, in our case K = 1. 2. Plate Detecting, we need to locate the region of the plate we are going to recognize. 3. At last we try to get the content of the plate.</a:t>
            </a:r>
            <a:endParaRPr lang="zh-CN" altLang="zh-CN" dirty="0"/>
          </a:p>
          <a:p>
            <a:pPr marL="0" indent="0">
              <a:buNone/>
            </a:pPr>
            <a:endParaRPr kumimoji="1" lang="zh-CN" altLang="en-US" dirty="0"/>
          </a:p>
        </p:txBody>
      </p:sp>
    </p:spTree>
    <p:extLst>
      <p:ext uri="{BB962C8B-B14F-4D97-AF65-F5344CB8AC3E}">
        <p14:creationId xmlns:p14="http://schemas.microsoft.com/office/powerpoint/2010/main" val="20688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K-NN process</a:t>
            </a:r>
            <a:endParaRPr kumimoji="1" lang="zh-CN" altLang="en-US" dirty="0"/>
          </a:p>
        </p:txBody>
      </p:sp>
      <p:sp>
        <p:nvSpPr>
          <p:cNvPr id="3" name="内容占位符 2"/>
          <p:cNvSpPr>
            <a:spLocks noGrp="1"/>
          </p:cNvSpPr>
          <p:nvPr>
            <p:ph idx="1"/>
          </p:nvPr>
        </p:nvSpPr>
        <p:spPr/>
        <p:txBody>
          <a:bodyPr/>
          <a:lstStyle/>
          <a:p>
            <a:r>
              <a:rPr lang="en-US" altLang="zh-CN" dirty="0" smtClean="0"/>
              <a:t>For the first step, for k-nearest neighbors algorithm, we train the data for classification and image. We input a template that contain all the numbers and letter </a:t>
            </a:r>
            <a:r>
              <a:rPr lang="zh-CN" altLang="zh-CN" dirty="0" smtClean="0">
                <a:effectLst/>
              </a:rPr>
              <a:t> </a:t>
            </a:r>
            <a:r>
              <a:rPr lang="en-US" altLang="zh-CN" dirty="0" smtClean="0"/>
              <a:t>that </a:t>
            </a:r>
            <a:r>
              <a:rPr lang="en-US" altLang="zh-CN" dirty="0" err="1" smtClean="0"/>
              <a:t>lisence</a:t>
            </a:r>
            <a:r>
              <a:rPr lang="en-US" altLang="zh-CN" dirty="0" smtClean="0"/>
              <a:t> plate possibly contain.</a:t>
            </a:r>
            <a:r>
              <a:rPr lang="zh-CN" altLang="zh-CN" dirty="0" smtClean="0">
                <a:effectLst/>
              </a:rPr>
              <a:t> </a:t>
            </a:r>
            <a:endParaRPr lang="en-US" altLang="zh-CN" dirty="0" smtClean="0">
              <a:effectLst/>
            </a:endParaRPr>
          </a:p>
          <a:p>
            <a:endParaRPr kumimoji="1" lang="zh-CN" altLang="en-US" dirty="0"/>
          </a:p>
        </p:txBody>
      </p:sp>
    </p:spTree>
    <p:extLst>
      <p:ext uri="{BB962C8B-B14F-4D97-AF65-F5344CB8AC3E}">
        <p14:creationId xmlns:p14="http://schemas.microsoft.com/office/powerpoint/2010/main" val="2540644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Preprocess(for KNN training)</a:t>
            </a:r>
            <a:endParaRPr kumimoji="1" lang="zh-CN" altLang="en-US" dirty="0"/>
          </a:p>
        </p:txBody>
      </p:sp>
      <p:sp>
        <p:nvSpPr>
          <p:cNvPr id="3" name="内容占位符 2"/>
          <p:cNvSpPr>
            <a:spLocks noGrp="1"/>
          </p:cNvSpPr>
          <p:nvPr>
            <p:ph idx="1"/>
          </p:nvPr>
        </p:nvSpPr>
        <p:spPr/>
        <p:txBody>
          <a:bodyPr/>
          <a:lstStyle/>
          <a:p>
            <a:r>
              <a:rPr kumimoji="1" lang="en-US" altLang="zh-CN" dirty="0" smtClean="0"/>
              <a:t>Template                              </a:t>
            </a:r>
            <a:r>
              <a:rPr kumimoji="1" lang="en-US" altLang="zh-CN" dirty="0"/>
              <a:t>T</a:t>
            </a:r>
            <a:r>
              <a:rPr kumimoji="1" lang="en-US" altLang="zh-CN" dirty="0" smtClean="0"/>
              <a:t>raining Process</a:t>
            </a:r>
          </a:p>
          <a:p>
            <a:pPr lvl="2"/>
            <a:r>
              <a:rPr kumimoji="1" lang="en-US" altLang="zh-CN" dirty="0" smtClean="0"/>
              <a:t>								</a:t>
            </a:r>
            <a:r>
              <a:rPr kumimoji="1" lang="en-US" altLang="zh-CN" sz="1800" dirty="0" smtClean="0"/>
              <a:t>For this case, we should manual</a:t>
            </a:r>
            <a:r>
              <a:rPr kumimoji="1" lang="en-US" altLang="zh-CN" sz="1400" dirty="0" smtClean="0"/>
              <a:t> </a:t>
            </a:r>
          </a:p>
          <a:p>
            <a:pPr lvl="8"/>
            <a:r>
              <a:rPr kumimoji="1" lang="en-US" altLang="zh-CN" dirty="0"/>
              <a:t> </a:t>
            </a:r>
            <a:r>
              <a:rPr kumimoji="1" lang="en-US" altLang="zh-CN" dirty="0" smtClean="0"/>
              <a:t>           type </a:t>
            </a:r>
            <a:r>
              <a:rPr kumimoji="1" lang="zh-CN" altLang="en-US" dirty="0" smtClean="0"/>
              <a:t>“</a:t>
            </a:r>
            <a:r>
              <a:rPr kumimoji="1" lang="en-US" altLang="zh-CN" dirty="0" smtClean="0"/>
              <a:t>Z</a:t>
            </a:r>
            <a:r>
              <a:rPr kumimoji="1" lang="zh-CN" altLang="en-US" dirty="0" smtClean="0"/>
              <a:t>”</a:t>
            </a:r>
            <a:endParaRPr kumimoji="1" lang="zh-CN" altLang="en-US" dirty="0"/>
          </a:p>
        </p:txBody>
      </p:sp>
      <p:pic>
        <p:nvPicPr>
          <p:cNvPr id="4" name="图片 3"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9038" y="3115274"/>
            <a:ext cx="2947534" cy="2642058"/>
          </a:xfrm>
          <a:prstGeom prst="rect">
            <a:avLst/>
          </a:prstGeom>
        </p:spPr>
      </p:pic>
      <p:pic>
        <p:nvPicPr>
          <p:cNvPr id="5" name="图片 4" descr="tem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45" y="2285999"/>
            <a:ext cx="2682394" cy="3471333"/>
          </a:xfrm>
          <a:prstGeom prst="rect">
            <a:avLst/>
          </a:prstGeom>
        </p:spPr>
      </p:pic>
    </p:spTree>
    <p:extLst>
      <p:ext uri="{BB962C8B-B14F-4D97-AF65-F5344CB8AC3E}">
        <p14:creationId xmlns:p14="http://schemas.microsoft.com/office/powerpoint/2010/main" val="2308571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zh-CN" dirty="0" smtClean="0"/>
              <a:t>P</a:t>
            </a:r>
            <a:r>
              <a:rPr kumimoji="1" lang="en-US" altLang="zh-CN" dirty="0" smtClean="0"/>
              <a:t>late localization</a:t>
            </a:r>
            <a:endParaRPr kumimoji="1" lang="zh-CN" altLang="en-US" dirty="0"/>
          </a:p>
        </p:txBody>
      </p:sp>
      <p:sp>
        <p:nvSpPr>
          <p:cNvPr id="3" name="内容占位符 2"/>
          <p:cNvSpPr>
            <a:spLocks noGrp="1"/>
          </p:cNvSpPr>
          <p:nvPr>
            <p:ph idx="1"/>
          </p:nvPr>
        </p:nvSpPr>
        <p:spPr/>
        <p:txBody>
          <a:bodyPr>
            <a:normAutofit/>
          </a:bodyPr>
          <a:lstStyle/>
          <a:p>
            <a:endParaRPr kumimoji="1" lang="en-US" altLang="zh-CN" sz="2500" dirty="0" smtClean="0"/>
          </a:p>
          <a:p>
            <a:endParaRPr kumimoji="1" lang="en-US" altLang="zh-CN" sz="2500" dirty="0"/>
          </a:p>
          <a:p>
            <a:r>
              <a:rPr kumimoji="1" lang="en-US" altLang="zh-CN" sz="2500" dirty="0" smtClean="0"/>
              <a:t>Preprocess</a:t>
            </a:r>
          </a:p>
          <a:p>
            <a:endParaRPr kumimoji="1" lang="en-US" altLang="zh-CN" sz="2500" dirty="0" smtClean="0"/>
          </a:p>
          <a:p>
            <a:r>
              <a:rPr kumimoji="1" lang="en-US" altLang="zh-CN" sz="2500" dirty="0" smtClean="0"/>
              <a:t>Character contour detection</a:t>
            </a:r>
          </a:p>
          <a:p>
            <a:endParaRPr kumimoji="1" lang="en-US" altLang="zh-CN" sz="2500" dirty="0"/>
          </a:p>
          <a:p>
            <a:r>
              <a:rPr kumimoji="1" lang="zh-CN" altLang="zh-CN" sz="2500" dirty="0" smtClean="0"/>
              <a:t>P</a:t>
            </a:r>
            <a:r>
              <a:rPr kumimoji="1" lang="en-US" altLang="zh-CN" sz="2500" dirty="0" smtClean="0"/>
              <a:t>late extraction</a:t>
            </a:r>
          </a:p>
          <a:p>
            <a:endParaRPr kumimoji="1" lang="en-US" altLang="zh-CN" sz="2500" dirty="0" smtClean="0"/>
          </a:p>
        </p:txBody>
      </p:sp>
    </p:spTree>
    <p:extLst>
      <p:ext uri="{BB962C8B-B14F-4D97-AF65-F5344CB8AC3E}">
        <p14:creationId xmlns:p14="http://schemas.microsoft.com/office/powerpoint/2010/main" val="388432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zh-CN" dirty="0" smtClean="0"/>
              <a:t>R</a:t>
            </a:r>
            <a:r>
              <a:rPr kumimoji="1" lang="en-US" altLang="zh-CN" dirty="0" err="1" smtClean="0"/>
              <a:t>esult</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6" name="图片 5" desc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0" y="1600200"/>
            <a:ext cx="2735393" cy="2431143"/>
          </a:xfrm>
          <a:prstGeom prst="rect">
            <a:avLst/>
          </a:prstGeom>
        </p:spPr>
      </p:pic>
      <p:pic>
        <p:nvPicPr>
          <p:cNvPr id="7" name="图片 6"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279" y="2588380"/>
            <a:ext cx="3107933" cy="2636759"/>
          </a:xfrm>
          <a:prstGeom prst="rect">
            <a:avLst/>
          </a:prstGeom>
        </p:spPr>
      </p:pic>
      <p:pic>
        <p:nvPicPr>
          <p:cNvPr id="9" name="图片 8" descr="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808" y="3917686"/>
            <a:ext cx="2907049" cy="2614906"/>
          </a:xfrm>
          <a:prstGeom prst="rect">
            <a:avLst/>
          </a:prstGeom>
        </p:spPr>
      </p:pic>
    </p:spTree>
    <p:extLst>
      <p:ext uri="{BB962C8B-B14F-4D97-AF65-F5344CB8AC3E}">
        <p14:creationId xmlns:p14="http://schemas.microsoft.com/office/powerpoint/2010/main" val="1333537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Result</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pic>
        <p:nvPicPr>
          <p:cNvPr id="4" name="图片 3" descr="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78" y="1511904"/>
            <a:ext cx="2680034" cy="2397353"/>
          </a:xfrm>
          <a:prstGeom prst="rect">
            <a:avLst/>
          </a:prstGeom>
        </p:spPr>
      </p:pic>
      <p:pic>
        <p:nvPicPr>
          <p:cNvPr id="5" name="图片 4" descr="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858" y="1281827"/>
            <a:ext cx="3884990" cy="3516672"/>
          </a:xfrm>
          <a:prstGeom prst="rect">
            <a:avLst/>
          </a:prstGeom>
        </p:spPr>
      </p:pic>
      <p:pic>
        <p:nvPicPr>
          <p:cNvPr id="6" name="图片 5" descr="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546" y="4979927"/>
            <a:ext cx="5698597" cy="1041791"/>
          </a:xfrm>
          <a:prstGeom prst="rect">
            <a:avLst/>
          </a:prstGeom>
        </p:spPr>
      </p:pic>
    </p:spTree>
    <p:extLst>
      <p:ext uri="{BB962C8B-B14F-4D97-AF65-F5344CB8AC3E}">
        <p14:creationId xmlns:p14="http://schemas.microsoft.com/office/powerpoint/2010/main" val="300733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Character Recognition</a:t>
            </a:r>
            <a:endParaRPr kumimoji="1" lang="zh-CN" altLang="en-US" dirty="0"/>
          </a:p>
        </p:txBody>
      </p:sp>
      <p:sp>
        <p:nvSpPr>
          <p:cNvPr id="3" name="内容占位符 2"/>
          <p:cNvSpPr>
            <a:spLocks noGrp="1"/>
          </p:cNvSpPr>
          <p:nvPr>
            <p:ph idx="1"/>
          </p:nvPr>
        </p:nvSpPr>
        <p:spPr/>
        <p:txBody>
          <a:bodyPr/>
          <a:lstStyle/>
          <a:p>
            <a:pPr marL="0" indent="0">
              <a:buNone/>
            </a:pPr>
            <a:endParaRPr kumimoji="1" lang="en-US" altLang="zh-CN" dirty="0" smtClean="0"/>
          </a:p>
          <a:p>
            <a:r>
              <a:rPr kumimoji="1" lang="en-US" altLang="zh-CN" dirty="0" smtClean="0"/>
              <a:t>Preprocess</a:t>
            </a:r>
          </a:p>
          <a:p>
            <a:endParaRPr kumimoji="1" lang="en-US" altLang="zh-CN" dirty="0"/>
          </a:p>
          <a:p>
            <a:r>
              <a:rPr kumimoji="1" lang="en-US" altLang="zh-CN" dirty="0" smtClean="0"/>
              <a:t>Character contour detection</a:t>
            </a:r>
          </a:p>
          <a:p>
            <a:endParaRPr kumimoji="1" lang="en-US" altLang="zh-CN" dirty="0"/>
          </a:p>
          <a:p>
            <a:r>
              <a:rPr kumimoji="1" lang="en-US" altLang="zh-CN" smtClean="0"/>
              <a:t>Character </a:t>
            </a:r>
            <a:r>
              <a:rPr kumimoji="1" lang="en-US" altLang="zh-CN" dirty="0" smtClean="0"/>
              <a:t>Matching</a:t>
            </a:r>
          </a:p>
          <a:p>
            <a:endParaRPr kumimoji="1" lang="en-US" altLang="zh-CN" dirty="0" smtClean="0"/>
          </a:p>
          <a:p>
            <a:endParaRPr kumimoji="1" lang="en-US" altLang="zh-CN" dirty="0" smtClean="0"/>
          </a:p>
          <a:p>
            <a:endParaRPr kumimoji="1" lang="en-US" altLang="zh-CN" dirty="0"/>
          </a:p>
          <a:p>
            <a:endParaRPr kumimoji="1" lang="zh-CN" altLang="en-US" dirty="0"/>
          </a:p>
        </p:txBody>
      </p:sp>
    </p:spTree>
    <p:extLst>
      <p:ext uri="{BB962C8B-B14F-4D97-AF65-F5344CB8AC3E}">
        <p14:creationId xmlns:p14="http://schemas.microsoft.com/office/powerpoint/2010/main" val="3830985723"/>
      </p:ext>
    </p:extLst>
  </p:cSld>
  <p:clrMapOvr>
    <a:masterClrMapping/>
  </p:clrMapOvr>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737</TotalTime>
  <Words>222</Words>
  <Application>Microsoft Macintosh PowerPoint</Application>
  <PresentationFormat>全屏显示(4:3)</PresentationFormat>
  <Paragraphs>45</Paragraphs>
  <Slides>13</Slides>
  <Notes>0</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主题</vt:lpstr>
      <vt:lpstr>License Plate Recognition</vt:lpstr>
      <vt:lpstr>Motion</vt:lpstr>
      <vt:lpstr>Overall process_x0016_</vt:lpstr>
      <vt:lpstr>K-NN process</vt:lpstr>
      <vt:lpstr>Preprocess(for KNN training)</vt:lpstr>
      <vt:lpstr>Plate localization</vt:lpstr>
      <vt:lpstr>Result</vt:lpstr>
      <vt:lpstr>Result</vt:lpstr>
      <vt:lpstr>Character Recognition</vt:lpstr>
      <vt:lpstr>Result </vt:lpstr>
      <vt:lpstr>Experience</vt:lpstr>
      <vt:lpstr>Conclusion</vt:lpstr>
      <vt:lpstr>Citation</vt:lpstr>
    </vt:vector>
  </TitlesOfParts>
  <Company>cn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License Plate Recognition</dc:title>
  <dc:creator>MAC pro</dc:creator>
  <cp:lastModifiedBy>MAC pro</cp:lastModifiedBy>
  <cp:revision>11</cp:revision>
  <dcterms:created xsi:type="dcterms:W3CDTF">2018-12-07T05:20:10Z</dcterms:created>
  <dcterms:modified xsi:type="dcterms:W3CDTF">2018-12-07T17:37:48Z</dcterms:modified>
</cp:coreProperties>
</file>